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95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219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341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9502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5160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481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8570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509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281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28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219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5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D818D-285C-41B2-85CD-9E7EF9F70E4A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31905-D8E4-437C-8581-68D40CCEC3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9759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3673" t="7887" r="23896" b="21677"/>
          <a:stretch/>
        </p:blipFill>
        <p:spPr>
          <a:xfrm>
            <a:off x="2235200" y="435430"/>
            <a:ext cx="7982857" cy="602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26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711" y="903515"/>
            <a:ext cx="10177689" cy="572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021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6300" b="15724"/>
          <a:stretch/>
        </p:blipFill>
        <p:spPr>
          <a:xfrm>
            <a:off x="591911" y="1746989"/>
            <a:ext cx="10714718" cy="469735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55090" y="246743"/>
            <a:ext cx="654313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Table format Storage : SQL Data base 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96228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3" y="918028"/>
            <a:ext cx="10113329" cy="568597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70610" y="246743"/>
            <a:ext cx="791210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Not Table format Storage : NO SQL Data base 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3382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82" y="1063171"/>
            <a:ext cx="980354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32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715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11" y="509226"/>
            <a:ext cx="10975975" cy="617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703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510" y="787400"/>
            <a:ext cx="10613118" cy="596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161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2569" b="22669"/>
          <a:stretch/>
        </p:blipFill>
        <p:spPr>
          <a:xfrm>
            <a:off x="925739" y="2235200"/>
            <a:ext cx="9994073" cy="307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42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022" b="19098"/>
          <a:stretch/>
        </p:blipFill>
        <p:spPr>
          <a:xfrm>
            <a:off x="229053" y="1668015"/>
            <a:ext cx="11542032" cy="421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12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71" y="1048657"/>
            <a:ext cx="9913257" cy="55734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137011" y="246743"/>
            <a:ext cx="617925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Relationship between tables in SQL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14874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8989" t="17014" r="16646" b="18502"/>
          <a:stretch/>
        </p:blipFill>
        <p:spPr>
          <a:xfrm>
            <a:off x="812800" y="609600"/>
            <a:ext cx="10174514" cy="573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983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0510" t="13839" r="16869" b="19494"/>
          <a:stretch/>
        </p:blipFill>
        <p:spPr>
          <a:xfrm>
            <a:off x="1219200" y="1436912"/>
            <a:ext cx="9448800" cy="487680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906327" y="246743"/>
            <a:ext cx="464062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Document Data in NO SQL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35669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0328" t="3521" r="24900" b="12549"/>
          <a:stretch/>
        </p:blipFill>
        <p:spPr>
          <a:xfrm>
            <a:off x="2931896" y="831518"/>
            <a:ext cx="6589487" cy="56768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69047" y="246743"/>
            <a:ext cx="771519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Relationship between documents in NO-SQL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805430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17510"/>
          <a:stretch/>
        </p:blipFill>
        <p:spPr>
          <a:xfrm>
            <a:off x="577396" y="1567411"/>
            <a:ext cx="10859861" cy="50365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23724" y="485392"/>
            <a:ext cx="356398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Which one is best ? 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612255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35230" y="2235200"/>
            <a:ext cx="10495758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As a developer, we have to choose the right Database to our </a:t>
            </a:r>
          </a:p>
          <a:p>
            <a:pPr algn="ctr"/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Application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5624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911" r="9841" b="17510"/>
          <a:stretch/>
        </p:blipFill>
        <p:spPr>
          <a:xfrm>
            <a:off x="141968" y="957943"/>
            <a:ext cx="11730718" cy="567508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22725" y="246743"/>
            <a:ext cx="900785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For Example: Instagram data to be stored in NO-SQL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97124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628" y="1592591"/>
            <a:ext cx="8636000" cy="485537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906391" y="653143"/>
            <a:ext cx="269856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SQL Vs NO SQL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24307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183" t="21379" r="15420" b="22073"/>
          <a:stretch/>
        </p:blipFill>
        <p:spPr>
          <a:xfrm>
            <a:off x="1190171" y="1582057"/>
            <a:ext cx="9419772" cy="413657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95337" y="246743"/>
            <a:ext cx="626261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Data overflow error message in SQL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24297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15923"/>
          <a:stretch/>
        </p:blipFill>
        <p:spPr>
          <a:xfrm>
            <a:off x="562882" y="1435129"/>
            <a:ext cx="10627632" cy="502372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33053" y="246743"/>
            <a:ext cx="918719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Now a days Storage of large information is important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89646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396" y="816428"/>
            <a:ext cx="10366375" cy="582824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50791" y="246743"/>
            <a:ext cx="795172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Example: Storage is vertical in SQL Data base 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860100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740" y="1016037"/>
            <a:ext cx="9945461" cy="55915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65133" y="246743"/>
            <a:ext cx="832304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Example: Storage is horizontal in SQL Data base 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2560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7490" r="9729" b="40327"/>
          <a:stretch/>
        </p:blipFill>
        <p:spPr>
          <a:xfrm>
            <a:off x="548368" y="2061028"/>
            <a:ext cx="8943975" cy="290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2846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8948" t="13442" r="8726" b="16319"/>
          <a:stretch/>
        </p:blipFill>
        <p:spPr>
          <a:xfrm>
            <a:off x="798286" y="1494971"/>
            <a:ext cx="10711543" cy="513805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52026" y="609600"/>
            <a:ext cx="640406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Difference between SQL and NO SQL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61537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0399" r="13187" b="12351"/>
          <a:stretch/>
        </p:blipFill>
        <p:spPr>
          <a:xfrm>
            <a:off x="943429" y="-228600"/>
            <a:ext cx="9942285" cy="641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383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21081"/>
          <a:stretch/>
        </p:blipFill>
        <p:spPr>
          <a:xfrm>
            <a:off x="403226" y="1476061"/>
            <a:ext cx="11164661" cy="495376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02388" y="246743"/>
            <a:ext cx="544854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Choosing the right Data base ? 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41078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4315" r="9729" b="7193"/>
          <a:stretch/>
        </p:blipFill>
        <p:spPr>
          <a:xfrm>
            <a:off x="972456" y="854397"/>
            <a:ext cx="10537371" cy="580766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948632" y="246743"/>
            <a:ext cx="855606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There are lot of Data base are available in market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7710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7293" b="22271"/>
          <a:stretch/>
        </p:blipFill>
        <p:spPr>
          <a:xfrm>
            <a:off x="258082" y="1303615"/>
            <a:ext cx="11295289" cy="447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016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54" y="264885"/>
            <a:ext cx="11326671" cy="636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94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39" y="1121229"/>
            <a:ext cx="9777725" cy="549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324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119</Words>
  <Application>Microsoft Office PowerPoint</Application>
  <PresentationFormat>Widescreen</PresentationFormat>
  <Paragraphs>17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 pc</dc:creator>
  <cp:lastModifiedBy>my pc</cp:lastModifiedBy>
  <cp:revision>31</cp:revision>
  <dcterms:created xsi:type="dcterms:W3CDTF">2023-03-16T16:38:40Z</dcterms:created>
  <dcterms:modified xsi:type="dcterms:W3CDTF">2023-03-17T01:36:19Z</dcterms:modified>
</cp:coreProperties>
</file>

<file path=docProps/thumbnail.jpeg>
</file>